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0.29959514170040491</c:v>
                </c:pt>
                <c:pt idx="1">
                  <c:v>0.70040485829959509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7.1343745299333587</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3.2366589671335433E-3</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0.51909736220365232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0.14472046353747459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1.5108610276354604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0.14472046353747636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3.2779479158556057E-2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7.468683198686799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3.3528778461135111E-2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0.15999299498303277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1.6703040807490481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0.15999299498303277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0.11959958558672579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6.8000658611799176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6.8477050583820427</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0.23576347905609829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8.2500104661478169E-2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0.8612893426546897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8.2500104661478169E-2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0.29591935835811434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8.2550287272306733E-2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6.9323641271549539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0.14240549157170523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0.11272721013778586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1.1768560187561175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0.11272721013778586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0.27735686835450135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6.4145337356779972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0.31171181227812639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9.2285589664304446E-2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0.96344841239435119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9.2285589664304446E-2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0.33101888283921888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2.8563128754091949E-2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7.359505512218445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6.7131579401999097E-2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0.26236229933144628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7.3144647495064774E-2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0.76361970228081688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7.3144647495065662E-2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0.26236229933144539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0.21368206922638411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7.2742421393481971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7.8758286636479546E-2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0.30085964189120773</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8.3877418774346957E-2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0.87566830583017818</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8.3877418774347845E-2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0.21754944881194227</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8.1437476681472383</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0.22890496415070327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9.2788425739619207E-2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0.96869794940461773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9.2788425739619207E-2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0.16152707568792124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4.9618371677454149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0.23021582733812951</c:v>
                </c:pt>
                <c:pt idx="1">
                  <c:v>0.183453237410072</c:v>
                </c:pt>
                <c:pt idx="2">
                  <c:v>0.23021582733812951</c:v>
                </c:pt>
                <c:pt idx="3">
                  <c:v>0.35611510791366913</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6.9645713600144337</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0.15846191455655667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0.106734262928045</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1.1142905034271138</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0.106734262928045</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0.38284478219869467</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3.3875419585473132E-2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6.6544189017262596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0.14234661895521405</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0.15125689724195812</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1.5791004645639326</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0.15125689724195812</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0.10457297559414336</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5.9724820863762744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0.19905527779900112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0.3534538922400019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9.854030254931434E-2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1.0287467240913815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9.8540302549312564E-2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0.29657636529844922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7.1503428547899626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0.12133457798832836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9.0894300837640607E-2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0.94892355519717597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9.0894300837640607E-2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0.32602847345044772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0.39029376236403834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6.5804767911382971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0.19714748303873186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0.10893381025225146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1.1372534642230603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0.10893381025224969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0.21753695399856632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8.4651361660413702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7.0465181702704411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0.13617345832618</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0.46917179564741662</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0.13080158885139159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1.3655499582972919</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0.13080158885139159</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0.46917179564741662</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0.14482151753812911</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5.6129357123276016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0.12239183023989053</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0.14491130853417555</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1.5128534222200596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0.14491130853417467</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0.11515409350961647</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6.3457088870873424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1.0304017414854982E-2</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0.34615537462702317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9.6505530406370887E-2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1.0075039927198493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9.6505530406370887E-2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0.34615537462702228</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1.3408927399414239E-2</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7.2715790247045824</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0.3309352517985612</c:v>
                </c:pt>
                <c:pt idx="1">
                  <c:v>0.6690647482014388</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0.20444152054072795</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0.10024204943541282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1.0465127192123296</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0.10024204943541193</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0.19427341646803242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7.6547978752190096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0.2157123045047058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0.3385912050308324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9.43966964766636E-2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0.98548806684268353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9.4396696476662711E-2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0.3385912050308324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5.5519657586788895E-3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8.347569352013668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8.8152339671989317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0.18882523173339649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8.570881833356303E-2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0.89478785639278513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8.570881833356303E-2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4.6917469985725546E-3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8.8152339671989317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4.6007722485367486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0.47533761299804622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0.57542997541284091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0.16042557492795284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1.6748201537641663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0.16042557492795151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0.5754299754128418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0.41839551875751102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4.1880508337221389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0.65013636288535892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0.18980971241405697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1.9815863641069065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0.18980971241405697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0.26680081966087599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5.0134936633513592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7.3600241250037088</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0.15067907092555499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0.63659302261666495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0.17747737520126883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1.8528385200286266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0.17747737520126883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0.63659302261666539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0.19418642546491149</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6.0014743482671378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0.27712432922463215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0.31246975439102442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8.7114231335988279E-2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0.9094601679732861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8.7114231335988279E-2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0.17662377421119579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8.7185739017402799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0.94244604316546765</c:v>
                </c:pt>
                <c:pt idx="1">
                  <c:v>1.4388489208633099E-2</c:v>
                </c:pt>
                <c:pt idx="2">
                  <c:v>3.597122302158274E-3</c:v>
                </c:pt>
                <c:pt idx="3">
                  <c:v>3.597122302158274E-3</c:v>
                </c:pt>
                <c:pt idx="4">
                  <c:v>3.597122302158274E-3</c:v>
                </c:pt>
                <c:pt idx="5">
                  <c:v>3.237410071942446E-2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4.1482105914191907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6.6856961938999149E-4</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0.13281291846179988</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1.3865479529679519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0.13281291846180032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0.47514581759015595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2.6652743020359448</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0.26687017912908706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0.13291272064633497</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1.3875898735602561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0.13291272064633608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0.24086202951140301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2.636335534929966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0.27439713341361394</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0.16270748218291597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1.6986429405071721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0.16270748218291597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9.4664733673450741E-2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4.3741886676301407</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0.31354909809433584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0.12270791768428957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1.2810531840473587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0.12270791768428868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0.44014063273728343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4.3281059608780481E-2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4.8202692059529841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0.16530392553448969</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0.34982467937921857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9.7528505137630894E-2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1.0181837032178489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9.7528505137630894E-2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0.34479393418943349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6.2449852465469178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4.7547682079888176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0.27472226745348483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0.16156805332243218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1.6867474654859507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0.16156805332243174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0.35223891866494572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5.0682461913417818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0.15841005755654169</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0.40762771555682509</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0.11364355945804716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1.1864225751493276</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0.1136435594580476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0.40762771555682509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8.6348185438900771E-2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4.4412902246358543</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7.9379729495654727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0.39114391143911431</c:v>
                </c:pt>
                <c:pt idx="1">
                  <c:v>2.583025830258303E-2</c:v>
                </c:pt>
                <c:pt idx="2">
                  <c:v>0.51660516605166051</c:v>
                </c:pt>
                <c:pt idx="3">
                  <c:v>0</c:v>
                </c:pt>
                <c:pt idx="4">
                  <c:v>0</c:v>
                </c:pt>
                <c:pt idx="5">
                  <c:v>1.107011070110701E-2</c:v>
                </c:pt>
                <c:pt idx="6">
                  <c:v>0</c:v>
                </c:pt>
                <c:pt idx="7">
                  <c:v>3.690036900369003E-2</c:v>
                </c:pt>
                <c:pt idx="8">
                  <c:v>1.8450184501845018E-2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0.14078396992593323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8.3917428631944624E-2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0.87608600304512052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8.3917428631943736E-2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0.2907696540867839</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7.8693894777643347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0.19904715954498187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8.7758361184430811E-2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0.91618479185134216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8.7758361184429035E-2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6.5179970097382522E-2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8.0065564213666107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7.169656197370772</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0.19243358204155037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8.8666967571229272E-2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0.92567051312199133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8.8666967571228383E-2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0.28456096936385133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7.169656197370772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2.2465389101183368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0.20656774386259391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0.15679922342680319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1.636961560572352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0.15679922342680186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0.56242262695183287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0.22050259662251737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2.2465389101183368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1">
                  <c:v>6.9087555147473658</c:v>
                </c:pt>
                <c:pt idx="2">
                  <c:v>6.8000658611799176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1">
                  <c:v>7.0280625318534176</c:v>
                </c:pt>
                <c:pt idx="2">
                  <c:v>7.468683198686799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1">
                  <c:v>6.8528489739294942</c:v>
                </c:pt>
                <c:pt idx="2">
                  <c:v>7.2742421393481971</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7.1275932565979101</c:v>
                </c:pt>
                <c:pt idx="1">
                  <c:v>7.359505512218445</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34</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1">
                  <c:v>6.1482980249704466</c:v>
                </c:pt>
                <c:pt idx="2">
                  <c:v>6.4145337356779972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1">
                  <c:v>6.4821517253843721</c:v>
                </c:pt>
                <c:pt idx="2">
                  <c:v>6.9323641271549539</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1">
                  <c:v>5.4943953186618746</c:v>
                </c:pt>
                <c:pt idx="2">
                  <c:v>4.9618371677454149</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6.6106225191075287</c:v>
                </c:pt>
                <c:pt idx="1">
                  <c:v>7.1503428547899626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1">
                  <c:v>6.0368327926952032</c:v>
                </c:pt>
                <c:pt idx="2">
                  <c:v>5.9724820863762744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1">
                  <c:v>6.4549785415978134</c:v>
                </c:pt>
                <c:pt idx="2">
                  <c:v>6.6544189017262596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8.4029114305626607</c:v>
                </c:pt>
                <c:pt idx="1">
                  <c:v>8.8152339671989317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1">
                  <c:v>8.7143328326244465</c:v>
                </c:pt>
                <c:pt idx="2">
                  <c:v>8.7185739017402799</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1">
                  <c:v>4.6943459082256842</c:v>
                </c:pt>
                <c:pt idx="2">
                  <c:v>4.8202692059529841</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1">
                  <c:v>4.1182335711721496</c:v>
                </c:pt>
                <c:pt idx="2">
                  <c:v>4.3741886676301407</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1">
                  <c:v>2.5947700142389629</c:v>
                </c:pt>
                <c:pt idx="2">
                  <c:v>2.636335534929966</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1">
                  <c:v>5.8716231204753608</c:v>
                </c:pt>
                <c:pt idx="2">
                  <c:v>6.2449852465469178</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1">
                  <c:v>3.8759393689557999</c:v>
                </c:pt>
                <c:pt idx="2">
                  <c:v>4.4412902246358543</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1">
                  <c:v>8.0287112378436483</c:v>
                </c:pt>
                <c:pt idx="2">
                  <c:v>8.0065564213666107</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1">
                  <c:v>7.9956225545641084</c:v>
                </c:pt>
                <c:pt idx="2">
                  <c:v>7.8693894777643347</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1">
                  <c:v>6.8585175873412609</c:v>
                </c:pt>
                <c:pt idx="2">
                  <c:v>7.169656197370772</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1">
                  <c:v>1.807102632815311</c:v>
                </c:pt>
                <c:pt idx="2">
                  <c:v>2.2465389101183368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2.2465389101183368</c:v>
                </c:pt>
                <c:pt idx="1">
                  <c:v>4.1880508337221389</c:v>
                </c:pt>
                <c:pt idx="2">
                  <c:v>5.0134936633513592</c:v>
                </c:pt>
                <c:pt idx="3">
                  <c:v>4.4412902246358543</c:v>
                </c:pt>
                <c:pt idx="4">
                  <c:v>7.6547978752190096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4.4396743147619819</c:v>
                </c:pt>
                <c:pt idx="2">
                  <c:v>5.2617992310521879</c:v>
                </c:pt>
                <c:pt idx="3">
                  <c:v>4.6576678829795419</c:v>
                </c:pt>
                <c:pt idx="4">
                  <c:v>7.8065961133919402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6.0014743482671378</c:v>
                </c:pt>
                <c:pt idx="1">
                  <c:v>6.8000658611799176</c:v>
                </c:pt>
                <c:pt idx="2">
                  <c:v>6.5804767911382971</c:v>
                </c:pt>
                <c:pt idx="3">
                  <c:v>8.4651361660413702</c:v>
                </c:pt>
                <c:pt idx="4">
                  <c:v>6.3457088870873424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6.3369644484468708</c:v>
                </c:pt>
                <c:pt idx="2">
                  <c:v>6.1314644505967593</c:v>
                </c:pt>
                <c:pt idx="3">
                  <c:v>8.0753630589356398</c:v>
                </c:pt>
                <c:pt idx="4">
                  <c:v>5.9643801261355671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733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RDY | Dorset Healthcare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445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RDY | Dorset Healthcare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445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RDY | Dorset Healthcare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Dorset Healthcare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683369490"/>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3403378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224095610"/>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828152314"/>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Dorset Healthcare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involved in a plan for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noProof="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a:solidFill>
                  <a:prstClr val="black"/>
                </a:solidFill>
                <a:latin typeface="Arial"/>
              </a:rPr>
              <a:t>NHS mental health team asked if service users needed support to access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purpose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40342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3029367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225983587"/>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13050581"/>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71924093"/>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0798110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396993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039353369"/>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98020362"/>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49383632"/>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65276695"/>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213052362"/>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719826205"/>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795387452"/>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850950955"/>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42566140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079420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979225637"/>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8611995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71569860"/>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6732648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28004000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028922161"/>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02700694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510022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287449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936596279"/>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061520898"/>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326965802"/>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04066505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78778644"/>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26810935"/>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97879901"/>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4311085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780926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0313145"/>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9442694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7614416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9646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298173668"/>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967835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49178653"/>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40196342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749037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01964978"/>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90626565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07326645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6016466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01084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561218996"/>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546426276"/>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774481452"/>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06755062"/>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705834389"/>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588975912"/>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691637098"/>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959756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64211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181026184"/>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7366639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80747203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198195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148618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959097751"/>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30190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72971434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068073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999431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5509514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53096320"/>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417424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397339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671192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28838642"/>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92707005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77785238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617772634"/>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41719795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95247664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5486832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117006527"/>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15804003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3839798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1533507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80546485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83598186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6278290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50948954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95813126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62290371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74694755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839502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8660869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54539271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73684006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84811802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2906811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33232691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40350199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76126438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02305724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3248630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2417651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67279080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84265511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15216483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908213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418654731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75186180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72998000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73797785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58302365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94460032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74814730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1019685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80211082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82658662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245548507"/>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68806878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14055314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73608860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821221858"/>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551569291"/>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8804</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Dorset Healthcare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